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2319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53165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839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9164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36879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8423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23758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96889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6597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87411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110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7810E7-02CC-48E2-9546-BE87BFFF1C94}" type="datetimeFigureOut">
              <a:rPr lang="en-AE" smtClean="0"/>
              <a:t>15/09/2026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2F9065-04CB-4AFD-89CD-89EF32DB8B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079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1AF40-9C44-EF85-B769-6EFB6E5EF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76294"/>
            <a:ext cx="9144000" cy="2783409"/>
          </a:xfrm>
        </p:spPr>
        <p:txBody>
          <a:bodyPr>
            <a:noAutofit/>
          </a:bodyPr>
          <a:lstStyle/>
          <a:p>
            <a:r>
              <a:rPr lang="en-US" sz="3300" b="1" dirty="0">
                <a:solidFill>
                  <a:srgbClr val="FF0000"/>
                </a:solidFill>
              </a:rPr>
              <a:t>6th International Conference on Educational Management and Leadership</a:t>
            </a:r>
            <a:br>
              <a:rPr lang="en-US" sz="3300" b="1" dirty="0">
                <a:solidFill>
                  <a:srgbClr val="FF0000"/>
                </a:solidFill>
              </a:rPr>
            </a:br>
            <a:r>
              <a:rPr lang="en-US" sz="3300" b="1" dirty="0">
                <a:solidFill>
                  <a:srgbClr val="7030A0"/>
                </a:solidFill>
              </a:rPr>
              <a:t>“Transforming Education in and beyond the Age of AI: People, Purpose and Practice”</a:t>
            </a:r>
            <a:br>
              <a:rPr lang="en-US" sz="3300" b="1" dirty="0">
                <a:solidFill>
                  <a:srgbClr val="7030A0"/>
                </a:solidFill>
              </a:rPr>
            </a:br>
            <a:r>
              <a:rPr lang="en-US" sz="3300" dirty="0"/>
              <a:t>07 November 2026</a:t>
            </a:r>
            <a:br>
              <a:rPr lang="en-US" sz="3300" dirty="0"/>
            </a:br>
            <a:r>
              <a:rPr lang="en-US" sz="3300" b="1" dirty="0">
                <a:solidFill>
                  <a:srgbClr val="0070C0"/>
                </a:solidFill>
              </a:rPr>
              <a:t>The British University in Dubai, UAE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D03D4-3732-B8E6-A9D4-822C9A586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391508"/>
            <a:ext cx="6858000" cy="146649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Author(s) Name(s)</a:t>
            </a:r>
          </a:p>
          <a:p>
            <a:r>
              <a:rPr lang="en-US" dirty="0"/>
              <a:t>Institution(s) of Affiliation</a:t>
            </a:r>
          </a:p>
          <a:p>
            <a:r>
              <a:rPr lang="en-US" dirty="0">
                <a:solidFill>
                  <a:srgbClr val="FF0000"/>
                </a:solidFill>
              </a:rPr>
              <a:t>Home Country / Resident Country</a:t>
            </a:r>
            <a:endParaRPr lang="en-AE" dirty="0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5493AC4-CC4F-C11D-7475-AB496E74D303}"/>
              </a:ext>
            </a:extLst>
          </p:cNvPr>
          <p:cNvSpPr txBox="1">
            <a:spLocks/>
          </p:cNvSpPr>
          <p:nvPr/>
        </p:nvSpPr>
        <p:spPr>
          <a:xfrm>
            <a:off x="17255" y="4190001"/>
            <a:ext cx="9143999" cy="7869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B050"/>
                </a:solidFill>
              </a:rPr>
              <a:t>Title of the Paper</a:t>
            </a:r>
            <a:endParaRPr lang="en-AE" sz="2800" b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BUiD">
            <a:extLst>
              <a:ext uri="{FF2B5EF4-FFF2-40B4-BE49-F238E27FC236}">
                <a16:creationId xmlns:a16="http://schemas.microsoft.com/office/drawing/2014/main" id="{4AD9E510-A31F-7836-FEAE-D763949E6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477108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F5DDF40-923A-249B-23E1-969BE3CE3143}"/>
              </a:ext>
            </a:extLst>
          </p:cNvPr>
          <p:cNvSpPr txBox="1">
            <a:spLocks/>
          </p:cNvSpPr>
          <p:nvPr/>
        </p:nvSpPr>
        <p:spPr>
          <a:xfrm>
            <a:off x="4572000" y="9119"/>
            <a:ext cx="4571999" cy="7869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B050"/>
                </a:solidFill>
              </a:rPr>
              <a:t>Attach the logo of your university here (remove the instructions)</a:t>
            </a:r>
            <a:endParaRPr lang="en-AE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738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63E8-D4D7-806B-0ED2-A80853A38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Problem Statement &amp; Rationale 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367C4-0CD5-F7C2-20D9-B5A39FD62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43204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DF48F-6AEC-8D30-9846-7A1670D22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6460-43EE-70D9-B160-FE475BB6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Aim, Objectives &amp; Research Questions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DED37-3376-8F06-9328-88A9654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75933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F1EE2-186E-3161-FC91-1F52E896C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8F731-6865-914B-B531-9C70DE578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Key Concepts &amp; Theories Consulted 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517A6-D901-A56B-AC9A-A5A88448D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889471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8EDE5-2522-4C87-3F5C-AC5043A16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9F54F-5D85-5526-BA34-AE650AF65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Review of the Related Literature &amp; Gaps 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FE3E3-687E-688F-F089-F6E48E12F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16932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515F2-93AB-281A-55D8-82B0DC640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CF427-1735-CCC2-62FF-2374B41B6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Methods Used 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217C9-B4B7-1B8A-BF40-22AB85F6B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r>
              <a:rPr lang="en-US" dirty="0"/>
              <a:t>Context </a:t>
            </a:r>
          </a:p>
          <a:p>
            <a:r>
              <a:rPr lang="en-US" dirty="0"/>
              <a:t>Sites </a:t>
            </a:r>
          </a:p>
          <a:p>
            <a:r>
              <a:rPr lang="en-US" dirty="0"/>
              <a:t>Target Population </a:t>
            </a:r>
          </a:p>
          <a:p>
            <a:r>
              <a:rPr lang="en-US" dirty="0"/>
              <a:t>Samples </a:t>
            </a:r>
          </a:p>
          <a:p>
            <a:r>
              <a:rPr lang="en-US" dirty="0"/>
              <a:t>Sampling Techniques </a:t>
            </a:r>
          </a:p>
          <a:p>
            <a:r>
              <a:rPr lang="en-US" dirty="0"/>
              <a:t>Instruments of Data Collection </a:t>
            </a:r>
          </a:p>
          <a:p>
            <a:r>
              <a:rPr lang="en-US" dirty="0"/>
              <a:t>Analysis Techniques used </a:t>
            </a:r>
          </a:p>
          <a:p>
            <a:r>
              <a:rPr lang="en-US" dirty="0"/>
              <a:t>Ethical Considerations 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151229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A5254-1370-F667-2B38-D4055877E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E583E-A578-8608-D396-D20985DA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Key Findings of the Study 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55AC3-AD32-3645-3C39-1DBDF51D4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676174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BEFDF-937B-9AA0-78B6-B7B89F556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903AD-A914-DF83-2F05-4647A2A9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Implications and Recommendations 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D3640-82F5-B980-CAD5-589C2A817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156618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0B80-7B3A-A9B6-5CB8-8E35E40AD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DB0A5-FEAF-336B-534B-C1D65847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Limitations and Scope for Future Studies 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34EF8-FE4B-508F-E0F2-64119C98D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553720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0BFB-7D51-D0B3-2DE9-35F59AA00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A72B-6804-7E65-C435-09435CECC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752"/>
          </a:xfrm>
        </p:spPr>
        <p:txBody>
          <a:bodyPr>
            <a:normAutofit/>
          </a:bodyPr>
          <a:lstStyle/>
          <a:p>
            <a:r>
              <a:rPr lang="en-US" sz="3300" dirty="0"/>
              <a:t>Claims and Conclusion </a:t>
            </a:r>
            <a:endParaRPr lang="en-AE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46955-C042-B9C3-9BEC-7BF5632BE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7872"/>
            <a:ext cx="9144000" cy="5800127"/>
          </a:xfr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358763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130</Words>
  <Application>Microsoft Office PowerPoint</Application>
  <PresentationFormat>On-screen Show (4:3)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6th International Conference on Educational Management and Leadership “Transforming Education in and beyond the Age of AI: People, Purpose and Practice” 07 November 2026 The British University in Dubai, UAE</vt:lpstr>
      <vt:lpstr>Problem Statement &amp; Rationale </vt:lpstr>
      <vt:lpstr>Aim, Objectives &amp; Research Questions</vt:lpstr>
      <vt:lpstr>Key Concepts &amp; Theories Consulted </vt:lpstr>
      <vt:lpstr>Review of the Related Literature &amp; Gaps </vt:lpstr>
      <vt:lpstr>Methods Used </vt:lpstr>
      <vt:lpstr>Key Findings of the Study </vt:lpstr>
      <vt:lpstr>Implications and Recommendations </vt:lpstr>
      <vt:lpstr>Limitations and Scope for Future Studies </vt:lpstr>
      <vt:lpstr>Claims and 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 Arulraj David</dc:creator>
  <cp:lastModifiedBy>Solomon Arulraj David</cp:lastModifiedBy>
  <cp:revision>16</cp:revision>
  <dcterms:created xsi:type="dcterms:W3CDTF">2025-10-29T07:44:01Z</dcterms:created>
  <dcterms:modified xsi:type="dcterms:W3CDTF">2026-09-15T06:21:24Z</dcterms:modified>
</cp:coreProperties>
</file>